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4" r:id="rId4"/>
    <p:sldId id="265" r:id="rId5"/>
    <p:sldId id="263" r:id="rId6"/>
    <p:sldId id="262" r:id="rId7"/>
    <p:sldId id="261" r:id="rId8"/>
    <p:sldId id="257" r:id="rId9"/>
    <p:sldId id="259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5"/>
    <p:restoredTop sz="94772"/>
  </p:normalViewPr>
  <p:slideViewPr>
    <p:cSldViewPr snapToGrid="0" snapToObjects="1">
      <p:cViewPr varScale="1">
        <p:scale>
          <a:sx n="78" d="100"/>
          <a:sy n="78" d="100"/>
        </p:scale>
        <p:origin x="200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4DFC9-001A-8D41-A2CA-1AAE880998E4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AAACA-3706-CB49-8CDC-C2F003804C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9345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AAACA-3706-CB49-8CDC-C2F003804C7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62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9E6F4-7849-6D47-9C3D-373984D9D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BA42D5-03F0-C741-A4FE-F00BE5A8B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3C795-C1A9-0B46-9B77-133944058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C01DF-FC61-584E-9388-164459B8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E75FD-047A-604D-8B24-EAF426B5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5497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417D8-66FC-E84F-8C86-2B564D3E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6B6B1E-1B0F-9B40-869D-53A3032F8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8AD26-DCFC-9447-98EE-6A70197B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2A911-40CA-464E-A90B-7114513DF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98ABAA-400F-5A4E-A55F-2E7828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000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42286B-3BA4-624F-BF30-D656A5F60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953D85-C430-9343-A62A-4E6ED6901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1ADCD-DFBF-3C40-A007-720CFBE36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418DAA-BFCE-0C42-9968-0DDF90EE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CFF4F-803B-F247-99FE-73ECC633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948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6E722-E790-3940-9765-C5BF148C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13DFE5-8C4E-5A46-80CB-000567CAA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D9B7A6-2A38-0049-BE5B-8622E195A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AB69C-6A3C-5C4F-90B8-A15D0EAFB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F00CBD-6BBD-DD40-B9D3-B1C2CC05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793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D5BCE-38D9-CB44-A946-96E7A8C2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2ECE06-BC1E-0149-BDB9-801A07D55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EA558-D70D-4841-B9CD-8782FF576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47B81C-B31C-7849-9DFF-EE0F9E26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DE523-EF49-884C-938E-BF9D38A43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821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977FA-B433-464C-A510-56994CAA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68C3BC-6DCB-DF4E-89E4-61D7D4767F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495BCE-4C11-784C-8490-141CD2563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AEFD7-8D33-1B4C-8DB0-0E9C6DE71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622A48-83B2-3949-8049-364B3AB0A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0DD35-1F3C-8A43-A8D4-183B31CB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9228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EBD99-F216-1341-B9F6-1F9B28BF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35A57-7847-8C4A-BBD7-145FCE8B0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7A93E5-7692-E64A-9552-99498C855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063919-CB1B-1247-A5B4-05002077B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0D3399-7530-894D-BEE2-FDFBE68DB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6C484D-1146-4944-A7A6-003F923EF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901FEA-B501-184B-A7B3-EEF2DDFC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C51BAF-2FE6-374B-81CD-E021D39A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345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A5B7F-BCEE-1A46-8725-10D9CCCDC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921A20-C3EB-4F42-80C3-A3889EC6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9F79A2-460E-644C-A9EC-B75EF529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B226A0-3EDB-904C-8CE0-7C73DC43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950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CFBBDF-67EE-1B4F-A30B-D6A8A68E1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61A751-F7C0-084B-92DF-2FDE239D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72AFF0-8F8D-594B-9627-37BA3D5C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673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7BC06-ECB0-DE48-8162-B1FD68C11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21CA0-1A43-0B4B-B198-CB5D7F26D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0B9ECE-6CE7-864A-A2E8-AC7D1325A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C1DD96-0FAE-7F45-BEA4-5A613368E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1A3433-3D5B-CD45-8611-89F43654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B9A62A-9963-9448-BAA8-F0A4DFCD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395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E44B1-16BB-F546-8A0C-7201CE11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7B10D1-CE3F-9D4C-B3C5-469989E4D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B8C240-1617-534F-8821-6DCFBFA3B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8F3F40-BFD6-514B-9862-4498643A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607EE1-087D-9D46-B447-12355A67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0F636F-2E72-CE4E-AD2F-B708518BA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056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1B832C-85D0-6643-916B-58513B85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8C52-1C90-624A-B075-8E3A1DBB1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14C954-4FD6-2843-8B14-22DCA2F6E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70C32A-316C-7242-9BAC-5B7C57668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D5500-4364-3540-B3AD-E4EB7F68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396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E6759-332A-A243-A2AA-1D5CD0C433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err="1"/>
              <a:t>VueJS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주요개념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34B993-14F9-6344-AC1A-18C31DCE2E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81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0044E-D884-9042-81C4-8580C68A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VueJS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로딩 순서</a:t>
            </a:r>
            <a:br>
              <a:rPr kumimoji="1" lang="en-US" altLang="ko-KR" dirty="0"/>
            </a:br>
            <a:r>
              <a:rPr kumimoji="1" lang="en-US" altLang="ko-KR" dirty="0"/>
              <a:t> : Node.js -&gt; Webpack</a:t>
            </a:r>
            <a:br>
              <a:rPr kumimoji="1" lang="en-US" altLang="ko-KR" dirty="0"/>
            </a:br>
            <a:r>
              <a:rPr kumimoji="1" lang="en-US" altLang="ko-KR" dirty="0"/>
              <a:t> : Webpack -&gt; </a:t>
            </a:r>
            <a:r>
              <a:rPr kumimoji="1" lang="en-US" altLang="ko-KR" dirty="0" err="1"/>
              <a:t>VueJs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9BE9AD-B164-6743-BC5B-66CD755BB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144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0044E-D884-9042-81C4-8580C68A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VueJS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로딩 순서</a:t>
            </a:r>
            <a:br>
              <a:rPr kumimoji="1" lang="en-US" altLang="ko-KR" dirty="0"/>
            </a:br>
            <a:r>
              <a:rPr kumimoji="1" lang="en-US" altLang="ko-KR" dirty="0"/>
              <a:t> : Node.js -&gt; Webpack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9BE9AD-B164-6743-BC5B-66CD755BB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466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AD5A44-27DD-AE47-97D2-3FEB30555915}"/>
              </a:ext>
            </a:extLst>
          </p:cNvPr>
          <p:cNvSpPr/>
          <p:nvPr/>
        </p:nvSpPr>
        <p:spPr>
          <a:xfrm>
            <a:off x="146957" y="211680"/>
            <a:ext cx="11903529" cy="3984763"/>
          </a:xfrm>
          <a:prstGeom prst="rect">
            <a:avLst/>
          </a:prstGeom>
          <a:solidFill>
            <a:schemeClr val="accent6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E65F37-3D14-7F4D-8634-7F9ED094B9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457200" y="366272"/>
            <a:ext cx="2057399" cy="1258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8B0339-0B32-1A40-9387-4C477019E375}"/>
              </a:ext>
            </a:extLst>
          </p:cNvPr>
          <p:cNvSpPr txBox="1"/>
          <p:nvPr/>
        </p:nvSpPr>
        <p:spPr>
          <a:xfrm>
            <a:off x="7788730" y="366272"/>
            <a:ext cx="4131127" cy="24929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{</a:t>
            </a: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“name”: …,</a:t>
            </a: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…</a:t>
            </a: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“scripts”: {</a:t>
            </a: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“dev” : “webpack-dev-server …”,</a:t>
            </a: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“start”: ”</a:t>
            </a:r>
            <a:r>
              <a:rPr kumimoji="1" lang="en-US" altLang="ko-KR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npm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run dev”,</a:t>
            </a: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“</a:t>
            </a:r>
            <a:r>
              <a:rPr kumimoji="1"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build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”: “node </a:t>
            </a:r>
            <a:r>
              <a:rPr kumimoji="1"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build/</a:t>
            </a:r>
            <a:r>
              <a:rPr kumimoji="1" lang="en-US" altLang="ko-KR" sz="1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build.js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”,</a:t>
            </a: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“build-</a:t>
            </a:r>
            <a:r>
              <a:rPr kumimoji="1" lang="en-US" altLang="ko-KR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sendbox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”: “node build/build-</a:t>
            </a:r>
            <a:r>
              <a:rPr kumimoji="1" lang="en-US" altLang="ko-KR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sendbox.js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},</a:t>
            </a: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…</a:t>
            </a: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}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77042-DB49-3546-BDF5-9EE28838D1EC}"/>
              </a:ext>
            </a:extLst>
          </p:cNvPr>
          <p:cNvSpPr txBox="1"/>
          <p:nvPr/>
        </p:nvSpPr>
        <p:spPr>
          <a:xfrm>
            <a:off x="228602" y="1755887"/>
            <a:ext cx="4114798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… 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중략 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…</a:t>
            </a: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Import </a:t>
            </a:r>
            <a:r>
              <a:rPr kumimoji="1" lang="en-US" altLang="ko-KR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rm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= require(‘</a:t>
            </a:r>
            <a:r>
              <a:rPr kumimoji="1" lang="en-US" altLang="ko-KR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rimraf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’)</a:t>
            </a: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Import </a:t>
            </a:r>
            <a:r>
              <a:rPr kumimoji="1"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webpack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= require(‘webpack’)</a:t>
            </a: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Import </a:t>
            </a:r>
            <a:r>
              <a:rPr kumimoji="1" lang="en-US" altLang="ko-KR" sz="1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webpackConfig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= </a:t>
            </a: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	        require(‘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./</a:t>
            </a:r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webpack.prod.conf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…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중략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…</a:t>
            </a:r>
          </a:p>
          <a:p>
            <a:r>
              <a:rPr kumimoji="1" lang="en-US" altLang="ko-KR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rm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( </a:t>
            </a:r>
            <a:r>
              <a:rPr kumimoji="1" lang="en-US" altLang="ko-KR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path.join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(‘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경로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1’,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경로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2’,..),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err =&gt; {</a:t>
            </a: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if(err) throw err;</a:t>
            </a: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webpack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(</a:t>
            </a:r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webpackConfig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(err, stats) =&gt; {…});</a:t>
            </a: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});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92A0CBF-DCF3-CB43-B3E5-3A8ED2EA643B}"/>
              </a:ext>
            </a:extLst>
          </p:cNvPr>
          <p:cNvSpPr/>
          <p:nvPr/>
        </p:nvSpPr>
        <p:spPr>
          <a:xfrm>
            <a:off x="4540599" y="1483078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build/</a:t>
            </a:r>
            <a:r>
              <a:rPr kumimoji="1" lang="en-US" altLang="ko-KR" dirty="0" err="1">
                <a:solidFill>
                  <a:schemeClr val="tx1"/>
                </a:solidFill>
              </a:rPr>
              <a:t>build.js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203093C-C8E7-A047-AD02-40234705EC09}"/>
              </a:ext>
            </a:extLst>
          </p:cNvPr>
          <p:cNvSpPr/>
          <p:nvPr/>
        </p:nvSpPr>
        <p:spPr>
          <a:xfrm>
            <a:off x="4540599" y="366272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package.json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5A40FE-DD9F-E847-8241-900964E9C8A6}"/>
              </a:ext>
            </a:extLst>
          </p:cNvPr>
          <p:cNvSpPr/>
          <p:nvPr/>
        </p:nvSpPr>
        <p:spPr>
          <a:xfrm>
            <a:off x="228602" y="4354482"/>
            <a:ext cx="11821884" cy="2194727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207CF4-ADEC-AD40-A38A-E6269FDF9B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369271" y="4560603"/>
            <a:ext cx="2631201" cy="1023245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334E6C3-10F2-3041-8001-FCFFBF2B7A2A}"/>
              </a:ext>
            </a:extLst>
          </p:cNvPr>
          <p:cNvSpPr/>
          <p:nvPr/>
        </p:nvSpPr>
        <p:spPr>
          <a:xfrm>
            <a:off x="3503104" y="4787102"/>
            <a:ext cx="4880989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node_modules</a:t>
            </a:r>
            <a:r>
              <a:rPr kumimoji="1" lang="en-US" altLang="ko-KR" dirty="0">
                <a:solidFill>
                  <a:schemeClr val="tx1"/>
                </a:solidFill>
              </a:rPr>
              <a:t>/webpack/lib/</a:t>
            </a:r>
            <a:r>
              <a:rPr kumimoji="1" lang="en-US" altLang="ko-KR" dirty="0" err="1">
                <a:solidFill>
                  <a:schemeClr val="tx1"/>
                </a:solidFill>
              </a:rPr>
              <a:t>webpack.js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36CE492-2197-3147-A80A-E51D7A351711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5943600" y="936517"/>
            <a:ext cx="0" cy="546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FC445D5A-E34C-3543-9B9D-2915E547208A}"/>
              </a:ext>
            </a:extLst>
          </p:cNvPr>
          <p:cNvSpPr/>
          <p:nvPr/>
        </p:nvSpPr>
        <p:spPr>
          <a:xfrm>
            <a:off x="5564587" y="2053323"/>
            <a:ext cx="758024" cy="2733779"/>
          </a:xfrm>
          <a:prstGeom prst="downArrow">
            <a:avLst/>
          </a:prstGeom>
          <a:solidFill>
            <a:srgbClr val="92D05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F47488DF-F4F1-0543-BD82-1BEEC11ECA4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343400" y="2859263"/>
            <a:ext cx="1404259" cy="50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9EF087E1-A849-4D45-BEC6-F05CDE0A37D9}"/>
              </a:ext>
            </a:extLst>
          </p:cNvPr>
          <p:cNvCxnSpPr/>
          <p:nvPr/>
        </p:nvCxnSpPr>
        <p:spPr>
          <a:xfrm>
            <a:off x="5943600" y="1159329"/>
            <a:ext cx="18451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B8055F-A60E-1B42-9F5C-491D1A5922B4}"/>
              </a:ext>
            </a:extLst>
          </p:cNvPr>
          <p:cNvSpPr txBox="1"/>
          <p:nvPr/>
        </p:nvSpPr>
        <p:spPr>
          <a:xfrm>
            <a:off x="8886725" y="4560603"/>
            <a:ext cx="3033132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Vue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컴포넌트에 대해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Uglify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Html webpack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optimizeCss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기타 등등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등의 작업을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거친후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index,html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파일에 해당 내용을 기록합니다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FA47B9E-CDF8-0A4A-9CD8-67CDFA7A430D}"/>
              </a:ext>
            </a:extLst>
          </p:cNvPr>
          <p:cNvCxnSpPr>
            <a:cxnSpLocks/>
          </p:cNvCxnSpPr>
          <p:nvPr/>
        </p:nvCxnSpPr>
        <p:spPr>
          <a:xfrm>
            <a:off x="8336457" y="5072224"/>
            <a:ext cx="5502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69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0044E-D884-9042-81C4-8580C68A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VueJS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로딩 순서</a:t>
            </a:r>
            <a:br>
              <a:rPr kumimoji="1" lang="en-US" altLang="ko-KR" dirty="0"/>
            </a:br>
            <a:r>
              <a:rPr kumimoji="1" lang="en-US" altLang="ko-KR" dirty="0"/>
              <a:t> : Webpack -&gt; </a:t>
            </a:r>
            <a:r>
              <a:rPr kumimoji="1" lang="en-US" altLang="ko-KR" dirty="0" err="1"/>
              <a:t>VueJs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9BE9AD-B164-6743-BC5B-66CD755BB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8188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6926A75-E135-7D49-AA8D-5DA6D9586461}"/>
              </a:ext>
            </a:extLst>
          </p:cNvPr>
          <p:cNvSpPr/>
          <p:nvPr/>
        </p:nvSpPr>
        <p:spPr>
          <a:xfrm>
            <a:off x="375557" y="91273"/>
            <a:ext cx="11103429" cy="2194727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77AD470-F53D-D041-9283-CF0F99F5D5CF}"/>
              </a:ext>
            </a:extLst>
          </p:cNvPr>
          <p:cNvSpPr/>
          <p:nvPr/>
        </p:nvSpPr>
        <p:spPr>
          <a:xfrm>
            <a:off x="375556" y="2514008"/>
            <a:ext cx="11103429" cy="3984763"/>
          </a:xfrm>
          <a:prstGeom prst="rect">
            <a:avLst/>
          </a:prstGeom>
          <a:solidFill>
            <a:schemeClr val="accent6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665FB151-71B2-4B4E-AD7A-2413AA6FDE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463840" y="3001260"/>
            <a:ext cx="2560312" cy="1075032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67D21BCC-D9FB-8044-847F-ADC6EE2D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516226" y="248407"/>
            <a:ext cx="2631201" cy="1023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EA99E5-456B-3F4B-B535-2C7AE382F34B}"/>
              </a:ext>
            </a:extLst>
          </p:cNvPr>
          <p:cNvSpPr txBox="1"/>
          <p:nvPr/>
        </p:nvSpPr>
        <p:spPr>
          <a:xfrm>
            <a:off x="9301406" y="91273"/>
            <a:ext cx="20494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module.exports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= {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// …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entry: {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  app: ‘./</a:t>
            </a:r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src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main.js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}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};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FF79A8-BD2D-1743-8C1F-913D5D28ECA9}"/>
              </a:ext>
            </a:extLst>
          </p:cNvPr>
          <p:cNvSpPr/>
          <p:nvPr/>
        </p:nvSpPr>
        <p:spPr>
          <a:xfrm>
            <a:off x="4591544" y="213526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webpack.base.conf.js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E92E6C2-7D29-3647-B20F-CCE3B9AB8C1C}"/>
              </a:ext>
            </a:extLst>
          </p:cNvPr>
          <p:cNvSpPr/>
          <p:nvPr/>
        </p:nvSpPr>
        <p:spPr>
          <a:xfrm>
            <a:off x="4591544" y="1541579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webpack.sendbox.conf.js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95F9C64-E1C0-1040-9618-D2AFBD19D23C}"/>
              </a:ext>
            </a:extLst>
          </p:cNvPr>
          <p:cNvSpPr/>
          <p:nvPr/>
        </p:nvSpPr>
        <p:spPr>
          <a:xfrm>
            <a:off x="7561937" y="1548270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webpack.prod.conf.js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ACFA635-8896-8844-B6F7-8B763289F0E4}"/>
              </a:ext>
            </a:extLst>
          </p:cNvPr>
          <p:cNvSpPr/>
          <p:nvPr/>
        </p:nvSpPr>
        <p:spPr>
          <a:xfrm>
            <a:off x="1621151" y="1541578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webpack.dev.conf.js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120ABDA-5E03-FE45-A543-442C5FFAF5DF}"/>
              </a:ext>
            </a:extLst>
          </p:cNvPr>
          <p:cNvCxnSpPr>
            <a:cxnSpLocks/>
            <a:stCxn id="7" idx="0"/>
            <a:endCxn id="4" idx="1"/>
          </p:cNvCxnSpPr>
          <p:nvPr/>
        </p:nvCxnSpPr>
        <p:spPr>
          <a:xfrm flipV="1">
            <a:off x="3024152" y="498649"/>
            <a:ext cx="1567392" cy="1042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A1F5322-C831-564C-A20E-78BF6BEE3469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H="1" flipV="1">
            <a:off x="7397546" y="498649"/>
            <a:ext cx="1567392" cy="104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5924D7F-539C-8042-BBB6-453946832F93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5994545" y="783771"/>
            <a:ext cx="0" cy="757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687692-07F4-2848-A6CC-DC6B66D57266}"/>
              </a:ext>
            </a:extLst>
          </p:cNvPr>
          <p:cNvSpPr txBox="1"/>
          <p:nvPr/>
        </p:nvSpPr>
        <p:spPr>
          <a:xfrm>
            <a:off x="5994544" y="1102568"/>
            <a:ext cx="93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extends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31D94-E599-C948-A443-79FAA4604CF7}"/>
              </a:ext>
            </a:extLst>
          </p:cNvPr>
          <p:cNvSpPr txBox="1"/>
          <p:nvPr/>
        </p:nvSpPr>
        <p:spPr>
          <a:xfrm>
            <a:off x="8069226" y="1079911"/>
            <a:ext cx="93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extends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C26356-2DBF-9648-9E15-CB1ECD6DAC1A}"/>
              </a:ext>
            </a:extLst>
          </p:cNvPr>
          <p:cNvSpPr txBox="1"/>
          <p:nvPr/>
        </p:nvSpPr>
        <p:spPr>
          <a:xfrm>
            <a:off x="3189571" y="1079910"/>
            <a:ext cx="93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extends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15584E-E7CE-B746-8E51-31C5AAEB6DA2}"/>
              </a:ext>
            </a:extLst>
          </p:cNvPr>
          <p:cNvSpPr txBox="1"/>
          <p:nvPr/>
        </p:nvSpPr>
        <p:spPr>
          <a:xfrm>
            <a:off x="5220747" y="3468559"/>
            <a:ext cx="251440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import App from ‘./App’</a:t>
            </a:r>
            <a:b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import router from ‘./router’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import store from ‘./store’</a:t>
            </a:r>
          </a:p>
          <a:p>
            <a:b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const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app = new </a:t>
            </a:r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Vue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({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el: ‘#app’,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router,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store,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components: { App }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template: ‘&lt;App/&gt;’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})</a:t>
            </a:r>
          </a:p>
          <a:p>
            <a:endParaRPr kumimoji="1"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export default app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8031ED5-56A0-0F4C-AA7E-E872436759F7}"/>
              </a:ext>
            </a:extLst>
          </p:cNvPr>
          <p:cNvSpPr/>
          <p:nvPr/>
        </p:nvSpPr>
        <p:spPr>
          <a:xfrm>
            <a:off x="5263224" y="2791150"/>
            <a:ext cx="1612684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src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en-US" altLang="ko-KR" dirty="0" err="1">
                <a:solidFill>
                  <a:schemeClr val="tx1"/>
                </a:solidFill>
              </a:rPr>
              <a:t>main.js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82D7E27-E68A-8D4D-8253-861A384AD243}"/>
              </a:ext>
            </a:extLst>
          </p:cNvPr>
          <p:cNvSpPr/>
          <p:nvPr/>
        </p:nvSpPr>
        <p:spPr>
          <a:xfrm>
            <a:off x="2441339" y="2640353"/>
            <a:ext cx="1237582" cy="364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>
                <a:solidFill>
                  <a:schemeClr val="tx1"/>
                </a:solidFill>
              </a:rPr>
              <a:t>Index.html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AC68DF-FF61-E44C-9A57-8A58F8A7254C}"/>
              </a:ext>
            </a:extLst>
          </p:cNvPr>
          <p:cNvSpPr txBox="1"/>
          <p:nvPr/>
        </p:nvSpPr>
        <p:spPr>
          <a:xfrm>
            <a:off x="2461033" y="3131941"/>
            <a:ext cx="2092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&lt;html&gt;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&lt;head&gt;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&lt;/head&gt;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&lt;body&gt;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&lt;div id=“</a:t>
            </a:r>
            <a:r>
              <a:rPr kumimoji="1"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app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”&gt;&lt;/div&gt;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&lt;/body&gt;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&lt;/html&gt;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3B73D345-3CAB-4F46-9E79-B9283BA0ACD4}"/>
              </a:ext>
            </a:extLst>
          </p:cNvPr>
          <p:cNvSpPr/>
          <p:nvPr/>
        </p:nvSpPr>
        <p:spPr>
          <a:xfrm>
            <a:off x="2446839" y="4662228"/>
            <a:ext cx="1608517" cy="424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>
                <a:solidFill>
                  <a:schemeClr val="tx1"/>
                </a:solidFill>
              </a:rPr>
              <a:t>src</a:t>
            </a:r>
            <a:r>
              <a:rPr kumimoji="1" lang="en-US" altLang="ko-KR" sz="1200" dirty="0">
                <a:solidFill>
                  <a:schemeClr val="tx1"/>
                </a:solidFill>
              </a:rPr>
              <a:t>/</a:t>
            </a:r>
            <a:r>
              <a:rPr kumimoji="1" lang="en-US" altLang="ko-KR" sz="1400" b="1" dirty="0">
                <a:solidFill>
                  <a:schemeClr val="tx1"/>
                </a:solidFill>
              </a:rPr>
              <a:t>router</a:t>
            </a:r>
            <a:r>
              <a:rPr kumimoji="1" lang="en-US" altLang="ko-KR" sz="1200" dirty="0">
                <a:solidFill>
                  <a:schemeClr val="tx1"/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1"/>
                </a:solidFill>
              </a:rPr>
              <a:t>index.js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8" name="구부러진 연결선[U] 57">
            <a:extLst>
              <a:ext uri="{FF2B5EF4-FFF2-40B4-BE49-F238E27FC236}">
                <a16:creationId xmlns:a16="http://schemas.microsoft.com/office/drawing/2014/main" id="{1FDDA6E9-E29F-274D-9EEC-88F6E34837AF}"/>
              </a:ext>
            </a:extLst>
          </p:cNvPr>
          <p:cNvCxnSpPr>
            <a:cxnSpLocks/>
            <a:endCxn id="56" idx="3"/>
          </p:cNvCxnSpPr>
          <p:nvPr/>
        </p:nvCxnSpPr>
        <p:spPr>
          <a:xfrm rot="10800000">
            <a:off x="4055357" y="4874465"/>
            <a:ext cx="1413167" cy="368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4CCACEDB-D698-6D49-A17A-837C09B6E7B4}"/>
              </a:ext>
            </a:extLst>
          </p:cNvPr>
          <p:cNvSpPr/>
          <p:nvPr/>
        </p:nvSpPr>
        <p:spPr>
          <a:xfrm>
            <a:off x="2446842" y="5312362"/>
            <a:ext cx="1608514" cy="4001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>
                <a:solidFill>
                  <a:schemeClr val="tx1"/>
                </a:solidFill>
              </a:rPr>
              <a:t>src</a:t>
            </a:r>
            <a:r>
              <a:rPr kumimoji="1" lang="en-US" altLang="ko-KR" sz="1200" dirty="0">
                <a:solidFill>
                  <a:schemeClr val="tx1"/>
                </a:solidFill>
              </a:rPr>
              <a:t>/</a:t>
            </a:r>
            <a:r>
              <a:rPr kumimoji="1" lang="en-US" altLang="ko-KR" sz="1400" b="1" dirty="0">
                <a:solidFill>
                  <a:schemeClr val="tx1"/>
                </a:solidFill>
              </a:rPr>
              <a:t>store</a:t>
            </a:r>
            <a:r>
              <a:rPr kumimoji="1" lang="en-US" altLang="ko-KR" sz="1200" dirty="0">
                <a:solidFill>
                  <a:schemeClr val="tx1"/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1"/>
                </a:solidFill>
              </a:rPr>
              <a:t>index.js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4" name="구부러진 연결선[U] 63">
            <a:extLst>
              <a:ext uri="{FF2B5EF4-FFF2-40B4-BE49-F238E27FC236}">
                <a16:creationId xmlns:a16="http://schemas.microsoft.com/office/drawing/2014/main" id="{E1898246-EFB0-7F4D-A59E-142DBD24A152}"/>
              </a:ext>
            </a:extLst>
          </p:cNvPr>
          <p:cNvCxnSpPr>
            <a:cxnSpLocks/>
            <a:endCxn id="63" idx="3"/>
          </p:cNvCxnSpPr>
          <p:nvPr/>
        </p:nvCxnSpPr>
        <p:spPr>
          <a:xfrm rot="10800000" flipV="1">
            <a:off x="4055357" y="5136980"/>
            <a:ext cx="1413167" cy="3754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100A4483-F441-1847-A7A3-95A642E5B754}"/>
              </a:ext>
            </a:extLst>
          </p:cNvPr>
          <p:cNvCxnSpPr>
            <a:cxnSpLocks/>
          </p:cNvCxnSpPr>
          <p:nvPr/>
        </p:nvCxnSpPr>
        <p:spPr>
          <a:xfrm flipV="1">
            <a:off x="7187071" y="4578491"/>
            <a:ext cx="1549002" cy="727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09F49A7-69EE-DA49-B355-8F11E4475DB1}"/>
              </a:ext>
            </a:extLst>
          </p:cNvPr>
          <p:cNvCxnSpPr>
            <a:cxnSpLocks/>
          </p:cNvCxnSpPr>
          <p:nvPr/>
        </p:nvCxnSpPr>
        <p:spPr>
          <a:xfrm flipH="1" flipV="1">
            <a:off x="3507272" y="4166800"/>
            <a:ext cx="1961251" cy="518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아래쪽 화살표[D] 98">
            <a:extLst>
              <a:ext uri="{FF2B5EF4-FFF2-40B4-BE49-F238E27FC236}">
                <a16:creationId xmlns:a16="http://schemas.microsoft.com/office/drawing/2014/main" id="{F79A6CFC-2149-324E-A9EF-7AE203D66B21}"/>
              </a:ext>
            </a:extLst>
          </p:cNvPr>
          <p:cNvSpPr/>
          <p:nvPr/>
        </p:nvSpPr>
        <p:spPr>
          <a:xfrm>
            <a:off x="5329983" y="783771"/>
            <a:ext cx="758024" cy="1990586"/>
          </a:xfrm>
          <a:prstGeom prst="downArrow">
            <a:avLst/>
          </a:prstGeom>
          <a:solidFill>
            <a:srgbClr val="92D05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86D20EC-C2F5-7546-BA0B-CF1F70007EFE}"/>
              </a:ext>
            </a:extLst>
          </p:cNvPr>
          <p:cNvSpPr txBox="1"/>
          <p:nvPr/>
        </p:nvSpPr>
        <p:spPr>
          <a:xfrm>
            <a:off x="8545525" y="3096897"/>
            <a:ext cx="266709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&lt;template&gt;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&lt;div id=“app”&gt;&lt;/div&gt;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//…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&lt;/template&gt;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&lt;script&gt;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// …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export default {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name: ‘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App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components:{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appDrawer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appFooter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appToolbar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appContentView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}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};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&lt;/script&gt;</a:t>
            </a: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A9F225E3-DC53-2146-82EA-6D0D7A1E1A80}"/>
              </a:ext>
            </a:extLst>
          </p:cNvPr>
          <p:cNvSpPr/>
          <p:nvPr/>
        </p:nvSpPr>
        <p:spPr>
          <a:xfrm>
            <a:off x="8529532" y="2640353"/>
            <a:ext cx="1237582" cy="364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>
                <a:solidFill>
                  <a:schemeClr val="tx1"/>
                </a:solidFill>
              </a:rPr>
              <a:t>App.vue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045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0044E-D884-9042-81C4-8580C68A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VueJS</a:t>
            </a:r>
            <a:r>
              <a:rPr kumimoji="1" lang="en-US" altLang="ko-KR" dirty="0"/>
              <a:t> </a:t>
            </a:r>
            <a:r>
              <a:rPr kumimoji="1" lang="ko-KR" altLang="en-US"/>
              <a:t>라이프사이클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9BE9AD-B164-6743-BC5B-66CD755BB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558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4B4297-32FE-3441-9B01-1665DEC8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92" y="0"/>
            <a:ext cx="2707996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3D32DF-C47D-2746-BC0B-5B1AE2896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626" y="0"/>
            <a:ext cx="4689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05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129124-4B10-FC49-851D-884D9BFA6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92" y="0"/>
            <a:ext cx="270799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B0C9B-ECB5-7740-BAE1-89C8A36165D0}"/>
              </a:ext>
            </a:extLst>
          </p:cNvPr>
          <p:cNvSpPr txBox="1"/>
          <p:nvPr/>
        </p:nvSpPr>
        <p:spPr>
          <a:xfrm>
            <a:off x="3849624" y="137160"/>
            <a:ext cx="673912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beforeCreate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인스턴스가 초기화 된 후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data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감지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이벤트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/Watcher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셋업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created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생성된 후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data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감지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이벤트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/Watcher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셋업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beforeMount</a:t>
            </a:r>
            <a:endParaRPr kumimoji="1"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마운트 되기 바로 직전에 호출된다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 사이드 렌더링 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mounted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마운트 된 후에 호출된다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beforeUpdate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데이터가 변경되어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DOM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적용되기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 사이드 렌더링 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updated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데이터가 변경되어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DOM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적용된 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데이터의 변경 후에 호출되는데 호출 이후에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virtual DOM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리렌더링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rerendering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되고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patch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된다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beforeDestroy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Vue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제거되기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서버사이드렌더링시에는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destroyed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Vue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제거된 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서버사이드렌더링시에는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errorCaptured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임의의 자식 컴포넌트에서 오류가 발생했을 때 발생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931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579</Words>
  <Application>Microsoft Macintosh PowerPoint</Application>
  <PresentationFormat>와이드스크린</PresentationFormat>
  <Paragraphs>121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Nanum Gothic</vt:lpstr>
      <vt:lpstr>Arial</vt:lpstr>
      <vt:lpstr>Office 테마</vt:lpstr>
      <vt:lpstr>VueJS 주요개념</vt:lpstr>
      <vt:lpstr>VueJS 로딩 순서  : Node.js -&gt; Webpack  : Webpack -&gt; VueJs</vt:lpstr>
      <vt:lpstr>VueJS 로딩 순서  : Node.js -&gt; Webpack</vt:lpstr>
      <vt:lpstr>PowerPoint 프레젠테이션</vt:lpstr>
      <vt:lpstr>VueJS 로딩 순서  : Webpack -&gt; VueJs</vt:lpstr>
      <vt:lpstr>PowerPoint 프레젠테이션</vt:lpstr>
      <vt:lpstr>VueJS 라이프사이클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kyle.sgjung@dktechin.com</dc:creator>
  <cp:lastModifiedBy>kyle.sgjung@dktechin.com</cp:lastModifiedBy>
  <cp:revision>22</cp:revision>
  <dcterms:created xsi:type="dcterms:W3CDTF">2020-05-25T22:56:36Z</dcterms:created>
  <dcterms:modified xsi:type="dcterms:W3CDTF">2020-05-27T05:22:33Z</dcterms:modified>
</cp:coreProperties>
</file>